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0" r:id="rId6"/>
    <p:sldId id="265" r:id="rId7"/>
    <p:sldId id="266" r:id="rId8"/>
    <p:sldId id="270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A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gefahren.at/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glock@boku.ac.at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wau.boku.ac.at/en/iwh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hyperlink" Target="mailto:michael.tritthart@boku.ac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WP1 – Analysis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natural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disasters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needed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to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managed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 Western Balkan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 Kurt Glock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Kick-off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meeting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16</a:t>
            </a:r>
            <a:r>
              <a:rPr lang="de-AT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December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2016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2273300"/>
          </a:xfrm>
        </p:spPr>
        <p:txBody>
          <a:bodyPr anchor="t">
            <a:normAutofit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WP1 –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do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list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disasters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needed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be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managed</a:t>
            </a:r>
            <a:r>
              <a:rPr lang="de-AT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in Western Balkan </a:t>
            </a:r>
            <a:r>
              <a:rPr lang="de-AT" sz="27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region</a:t>
            </a:r>
            <a:endParaRPr lang="bs-Latn-BA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42" y="2453641"/>
            <a:ext cx="7994316" cy="33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 1.1 – Identification of natural disasters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9805"/>
          <a:stretch/>
        </p:blipFill>
        <p:spPr>
          <a:xfrm>
            <a:off x="343144" y="1524000"/>
            <a:ext cx="8496056" cy="47244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 1.1 – Identification of natural disasters</a:t>
            </a:r>
            <a:endParaRPr lang="en-US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b="10006"/>
          <a:stretch/>
        </p:blipFill>
        <p:spPr>
          <a:xfrm>
            <a:off x="381000" y="1524000"/>
            <a:ext cx="8519002" cy="4739640"/>
          </a:xfrm>
        </p:spPr>
      </p:pic>
    </p:spTree>
    <p:extLst>
      <p:ext uri="{BB962C8B-B14F-4D97-AF65-F5344CB8AC3E}">
        <p14:creationId xmlns:p14="http://schemas.microsoft.com/office/powerpoint/2010/main" val="19506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915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 1.1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– Identification of natural disasters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304800" y="1676400"/>
            <a:ext cx="964722" cy="914400"/>
            <a:chOff x="1143000" y="1676400"/>
            <a:chExt cx="964722" cy="914400"/>
          </a:xfrm>
        </p:grpSpPr>
        <p:sp>
          <p:nvSpPr>
            <p:cNvPr id="14" name="Rechteck 13"/>
            <p:cNvSpPr/>
            <p:nvPr/>
          </p:nvSpPr>
          <p:spPr>
            <a:xfrm>
              <a:off x="1143000" y="1676400"/>
              <a:ext cx="96472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Flussdiagramm: Verbindungsstelle 14"/>
            <p:cNvSpPr/>
            <p:nvPr/>
          </p:nvSpPr>
          <p:spPr>
            <a:xfrm>
              <a:off x="1219200" y="1752600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262619" y="1676400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err="1" smtClean="0">
                  <a:latin typeface="Book Antiqua" panose="02040602050305030304" pitchFamily="18" charset="0"/>
                </a:rPr>
                <a:t>Floods</a:t>
              </a:r>
              <a:endParaRPr lang="de-AT" sz="1000" dirty="0">
                <a:latin typeface="Book Antiqua" panose="02040602050305030304" pitchFamily="18" charset="0"/>
              </a:endParaRPr>
            </a:p>
          </p:txBody>
        </p:sp>
        <p:sp>
          <p:nvSpPr>
            <p:cNvPr id="17" name="Flussdiagramm: Verbindungsstelle 16"/>
            <p:cNvSpPr/>
            <p:nvPr/>
          </p:nvSpPr>
          <p:spPr>
            <a:xfrm>
              <a:off x="1219200" y="1963579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262619" y="1887379"/>
              <a:ext cx="8034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err="1" smtClean="0">
                  <a:latin typeface="Book Antiqua" panose="02040602050305030304" pitchFamily="18" charset="0"/>
                </a:rPr>
                <a:t>Landslides</a:t>
              </a:r>
              <a:endParaRPr lang="de-AT" sz="1000" dirty="0">
                <a:latin typeface="Book Antiqua" panose="02040602050305030304" pitchFamily="18" charset="0"/>
              </a:endParaRPr>
            </a:p>
          </p:txBody>
        </p:sp>
        <p:sp>
          <p:nvSpPr>
            <p:cNvPr id="19" name="Flussdiagramm: Verbindungsstelle 18"/>
            <p:cNvSpPr/>
            <p:nvPr/>
          </p:nvSpPr>
          <p:spPr>
            <a:xfrm>
              <a:off x="1219200" y="2192179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62619" y="2115979"/>
              <a:ext cx="7040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smtClean="0">
                  <a:latin typeface="Book Antiqua" panose="02040602050305030304" pitchFamily="18" charset="0"/>
                </a:rPr>
                <a:t>Rockfalls</a:t>
              </a:r>
              <a:endParaRPr lang="de-AT" sz="1000" dirty="0">
                <a:latin typeface="Book Antiqua" panose="02040602050305030304" pitchFamily="18" charset="0"/>
              </a:endParaRPr>
            </a:p>
          </p:txBody>
        </p:sp>
        <p:sp>
          <p:nvSpPr>
            <p:cNvPr id="21" name="Flussdiagramm: Verbindungsstelle 20"/>
            <p:cNvSpPr/>
            <p:nvPr/>
          </p:nvSpPr>
          <p:spPr>
            <a:xfrm>
              <a:off x="1219200" y="2420779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262619" y="2344579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err="1" smtClean="0">
                  <a:latin typeface="Book Antiqua" panose="02040602050305030304" pitchFamily="18" charset="0"/>
                </a:rPr>
                <a:t>Avalanches</a:t>
              </a:r>
              <a:endParaRPr lang="de-AT" sz="10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6904608" y="6070045"/>
            <a:ext cx="1652652" cy="229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5"/>
              </a:rPr>
              <a:t>www.naturgefahren.at</a:t>
            </a: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5794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 1.2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Established practices for natural disaster risk management in Austria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34356"/>
            <a:ext cx="6000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ihandform 16"/>
          <p:cNvSpPr/>
          <p:nvPr/>
        </p:nvSpPr>
        <p:spPr>
          <a:xfrm>
            <a:off x="1270660" y="1710047"/>
            <a:ext cx="6400800" cy="4381995"/>
          </a:xfrm>
          <a:custGeom>
            <a:avLst/>
            <a:gdLst>
              <a:gd name="connsiteX0" fmla="*/ 4429496 w 6400800"/>
              <a:gd name="connsiteY0" fmla="*/ 0 h 4381995"/>
              <a:gd name="connsiteX1" fmla="*/ 83127 w 6400800"/>
              <a:gd name="connsiteY1" fmla="*/ 35626 h 4381995"/>
              <a:gd name="connsiteX2" fmla="*/ 0 w 6400800"/>
              <a:gd name="connsiteY2" fmla="*/ 4381995 h 4381995"/>
              <a:gd name="connsiteX3" fmla="*/ 6305797 w 6400800"/>
              <a:gd name="connsiteY3" fmla="*/ 4358244 h 4381995"/>
              <a:gd name="connsiteX4" fmla="*/ 6400800 w 6400800"/>
              <a:gd name="connsiteY4" fmla="*/ 2054431 h 4381995"/>
              <a:gd name="connsiteX5" fmla="*/ 4381995 w 6400800"/>
              <a:gd name="connsiteY5" fmla="*/ 2161309 h 4381995"/>
              <a:gd name="connsiteX6" fmla="*/ 4429496 w 6400800"/>
              <a:gd name="connsiteY6" fmla="*/ 0 h 43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800" h="4381995">
                <a:moveTo>
                  <a:pt x="4429496" y="0"/>
                </a:moveTo>
                <a:lnTo>
                  <a:pt x="83127" y="35626"/>
                </a:lnTo>
                <a:lnTo>
                  <a:pt x="0" y="4381995"/>
                </a:lnTo>
                <a:lnTo>
                  <a:pt x="6305797" y="4358244"/>
                </a:lnTo>
                <a:lnTo>
                  <a:pt x="6400800" y="2054431"/>
                </a:lnTo>
                <a:lnTo>
                  <a:pt x="4381995" y="2161309"/>
                </a:lnTo>
                <a:lnTo>
                  <a:pt x="4429496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2756761" cy="2072244"/>
          </a:xfrm>
          <a:prstGeom prst="rect">
            <a:avLst/>
          </a:prstGeom>
        </p:spPr>
      </p:pic>
      <p:sp>
        <p:nvSpPr>
          <p:cNvPr id="27" name="Freihandform 26"/>
          <p:cNvSpPr/>
          <p:nvPr/>
        </p:nvSpPr>
        <p:spPr>
          <a:xfrm>
            <a:off x="1212273" y="1790205"/>
            <a:ext cx="6483927" cy="4381995"/>
          </a:xfrm>
          <a:custGeom>
            <a:avLst/>
            <a:gdLst>
              <a:gd name="connsiteX0" fmla="*/ 4429496 w 6400800"/>
              <a:gd name="connsiteY0" fmla="*/ 0 h 4381995"/>
              <a:gd name="connsiteX1" fmla="*/ 83127 w 6400800"/>
              <a:gd name="connsiteY1" fmla="*/ 35626 h 4381995"/>
              <a:gd name="connsiteX2" fmla="*/ 0 w 6400800"/>
              <a:gd name="connsiteY2" fmla="*/ 4381995 h 4381995"/>
              <a:gd name="connsiteX3" fmla="*/ 6305797 w 6400800"/>
              <a:gd name="connsiteY3" fmla="*/ 4358244 h 4381995"/>
              <a:gd name="connsiteX4" fmla="*/ 6400800 w 6400800"/>
              <a:gd name="connsiteY4" fmla="*/ 2054431 h 4381995"/>
              <a:gd name="connsiteX5" fmla="*/ 4381995 w 6400800"/>
              <a:gd name="connsiteY5" fmla="*/ 2161309 h 4381995"/>
              <a:gd name="connsiteX6" fmla="*/ 4429496 w 6400800"/>
              <a:gd name="connsiteY6" fmla="*/ 0 h 4381995"/>
              <a:gd name="connsiteX0" fmla="*/ 4429496 w 6483927"/>
              <a:gd name="connsiteY0" fmla="*/ 0 h 4381995"/>
              <a:gd name="connsiteX1" fmla="*/ 83127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2791691 w 6483927"/>
              <a:gd name="connsiteY4" fmla="*/ 2879767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7" h="4381995">
                <a:moveTo>
                  <a:pt x="4429496" y="0"/>
                </a:moveTo>
                <a:lnTo>
                  <a:pt x="106878" y="35626"/>
                </a:lnTo>
                <a:lnTo>
                  <a:pt x="0" y="4381995"/>
                </a:lnTo>
                <a:lnTo>
                  <a:pt x="4595750" y="4381995"/>
                </a:lnTo>
                <a:lnTo>
                  <a:pt x="4632366" y="2333502"/>
                </a:lnTo>
                <a:cubicBezTo>
                  <a:pt x="4644241" y="2329544"/>
                  <a:pt x="4632367" y="2076203"/>
                  <a:pt x="4644242" y="2072245"/>
                </a:cubicBezTo>
                <a:lnTo>
                  <a:pt x="6400800" y="2054431"/>
                </a:lnTo>
                <a:lnTo>
                  <a:pt x="6483927" y="617517"/>
                </a:lnTo>
                <a:lnTo>
                  <a:pt x="4429496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8" name="Gruppieren 27"/>
          <p:cNvGrpSpPr/>
          <p:nvPr/>
        </p:nvGrpSpPr>
        <p:grpSpPr>
          <a:xfrm>
            <a:off x="2771284" y="4267200"/>
            <a:ext cx="3157791" cy="2026873"/>
            <a:chOff x="5149530" y="4754927"/>
            <a:chExt cx="3157791" cy="2026873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530" y="4754927"/>
              <a:ext cx="3144363" cy="2013965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6705600" y="6535579"/>
              <a:ext cx="1601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Bundesheer, Moser, 2009</a:t>
              </a:r>
              <a:endParaRPr lang="de-AT" sz="1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1" name="Freihandform 30"/>
          <p:cNvSpPr/>
          <p:nvPr/>
        </p:nvSpPr>
        <p:spPr>
          <a:xfrm>
            <a:off x="1435924" y="1672441"/>
            <a:ext cx="6436425" cy="4785756"/>
          </a:xfrm>
          <a:custGeom>
            <a:avLst/>
            <a:gdLst>
              <a:gd name="connsiteX0" fmla="*/ 4429496 w 6400800"/>
              <a:gd name="connsiteY0" fmla="*/ 0 h 4381995"/>
              <a:gd name="connsiteX1" fmla="*/ 83127 w 6400800"/>
              <a:gd name="connsiteY1" fmla="*/ 35626 h 4381995"/>
              <a:gd name="connsiteX2" fmla="*/ 0 w 6400800"/>
              <a:gd name="connsiteY2" fmla="*/ 4381995 h 4381995"/>
              <a:gd name="connsiteX3" fmla="*/ 6305797 w 6400800"/>
              <a:gd name="connsiteY3" fmla="*/ 4358244 h 4381995"/>
              <a:gd name="connsiteX4" fmla="*/ 6400800 w 6400800"/>
              <a:gd name="connsiteY4" fmla="*/ 2054431 h 4381995"/>
              <a:gd name="connsiteX5" fmla="*/ 4381995 w 6400800"/>
              <a:gd name="connsiteY5" fmla="*/ 2161309 h 4381995"/>
              <a:gd name="connsiteX6" fmla="*/ 4429496 w 6400800"/>
              <a:gd name="connsiteY6" fmla="*/ 0 h 4381995"/>
              <a:gd name="connsiteX0" fmla="*/ 4429496 w 6483927"/>
              <a:gd name="connsiteY0" fmla="*/ 0 h 4381995"/>
              <a:gd name="connsiteX1" fmla="*/ 83127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2791691 w 6483927"/>
              <a:gd name="connsiteY4" fmla="*/ 2879767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757548 w 6483927"/>
              <a:gd name="connsiteY3" fmla="*/ 2078182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24550 w 6483927"/>
              <a:gd name="connsiteY6" fmla="*/ 4334493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32366 w 6483927"/>
              <a:gd name="connsiteY6" fmla="*/ 2080162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44241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371109 w 6483927"/>
              <a:gd name="connsiteY5" fmla="*/ 2060369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41371 w 6495802"/>
              <a:gd name="connsiteY0" fmla="*/ 403761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441371 w 6495802"/>
              <a:gd name="connsiteY9" fmla="*/ 403761 h 4785756"/>
              <a:gd name="connsiteX0" fmla="*/ 4678878 w 6495802"/>
              <a:gd name="connsiteY0" fmla="*/ 0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678878 w 6495802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2511632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94859 w 6436425"/>
              <a:gd name="connsiteY5" fmla="*/ 3010395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36425" h="4785756">
                <a:moveTo>
                  <a:pt x="4678878" y="0"/>
                </a:moveTo>
                <a:lnTo>
                  <a:pt x="0" y="0"/>
                </a:lnTo>
                <a:cubicBezTo>
                  <a:pt x="3958" y="1595252"/>
                  <a:pt x="7917" y="3190504"/>
                  <a:pt x="11875" y="4785756"/>
                </a:cubicBezTo>
                <a:lnTo>
                  <a:pt x="1698171" y="4738254"/>
                </a:lnTo>
                <a:lnTo>
                  <a:pt x="1675410" y="3069773"/>
                </a:lnTo>
                <a:cubicBezTo>
                  <a:pt x="1687285" y="3065815"/>
                  <a:pt x="4382984" y="3014353"/>
                  <a:pt x="4394859" y="3010395"/>
                </a:cubicBezTo>
                <a:lnTo>
                  <a:pt x="4394859" y="4740235"/>
                </a:lnTo>
                <a:lnTo>
                  <a:pt x="6436425" y="4738254"/>
                </a:lnTo>
                <a:lnTo>
                  <a:pt x="6436425" y="11875"/>
                </a:lnTo>
                <a:lnTo>
                  <a:pt x="4678878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2" name="Gruppieren 31"/>
          <p:cNvGrpSpPr/>
          <p:nvPr/>
        </p:nvGrpSpPr>
        <p:grpSpPr>
          <a:xfrm>
            <a:off x="3287752" y="1920356"/>
            <a:ext cx="2395437" cy="2514600"/>
            <a:chOff x="3108323" y="2768328"/>
            <a:chExt cx="2962074" cy="300250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9388">
              <a:off x="3108323" y="2847509"/>
              <a:ext cx="2124865" cy="290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6853">
              <a:off x="3581400" y="2768328"/>
              <a:ext cx="2112495" cy="3002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792">
              <a:off x="3945532" y="2819399"/>
              <a:ext cx="2124865" cy="290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3" name="Freihandform 42"/>
          <p:cNvSpPr/>
          <p:nvPr/>
        </p:nvSpPr>
        <p:spPr>
          <a:xfrm>
            <a:off x="1524000" y="1752600"/>
            <a:ext cx="6436425" cy="4740235"/>
          </a:xfrm>
          <a:custGeom>
            <a:avLst/>
            <a:gdLst>
              <a:gd name="connsiteX0" fmla="*/ 4429496 w 6400800"/>
              <a:gd name="connsiteY0" fmla="*/ 0 h 4381995"/>
              <a:gd name="connsiteX1" fmla="*/ 83127 w 6400800"/>
              <a:gd name="connsiteY1" fmla="*/ 35626 h 4381995"/>
              <a:gd name="connsiteX2" fmla="*/ 0 w 6400800"/>
              <a:gd name="connsiteY2" fmla="*/ 4381995 h 4381995"/>
              <a:gd name="connsiteX3" fmla="*/ 6305797 w 6400800"/>
              <a:gd name="connsiteY3" fmla="*/ 4358244 h 4381995"/>
              <a:gd name="connsiteX4" fmla="*/ 6400800 w 6400800"/>
              <a:gd name="connsiteY4" fmla="*/ 2054431 h 4381995"/>
              <a:gd name="connsiteX5" fmla="*/ 4381995 w 6400800"/>
              <a:gd name="connsiteY5" fmla="*/ 2161309 h 4381995"/>
              <a:gd name="connsiteX6" fmla="*/ 4429496 w 6400800"/>
              <a:gd name="connsiteY6" fmla="*/ 0 h 4381995"/>
              <a:gd name="connsiteX0" fmla="*/ 4429496 w 6483927"/>
              <a:gd name="connsiteY0" fmla="*/ 0 h 4381995"/>
              <a:gd name="connsiteX1" fmla="*/ 83127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2791691 w 6483927"/>
              <a:gd name="connsiteY4" fmla="*/ 2879767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757548 w 6483927"/>
              <a:gd name="connsiteY3" fmla="*/ 2078182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24550 w 6483927"/>
              <a:gd name="connsiteY6" fmla="*/ 4334493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32366 w 6483927"/>
              <a:gd name="connsiteY6" fmla="*/ 2080162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44241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371109 w 6483927"/>
              <a:gd name="connsiteY5" fmla="*/ 2060369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41371 w 6495802"/>
              <a:gd name="connsiteY0" fmla="*/ 403761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441371 w 6495802"/>
              <a:gd name="connsiteY9" fmla="*/ 403761 h 4785756"/>
              <a:gd name="connsiteX0" fmla="*/ 4678878 w 6495802"/>
              <a:gd name="connsiteY0" fmla="*/ 0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678878 w 6495802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2511632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94859 w 6436425"/>
              <a:gd name="connsiteY5" fmla="*/ 3010395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698171 w 6436425"/>
              <a:gd name="connsiteY3" fmla="*/ 4738254 h 4740235"/>
              <a:gd name="connsiteX4" fmla="*/ 1675410 w 6436425"/>
              <a:gd name="connsiteY4" fmla="*/ 3069773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698171 w 6436425"/>
              <a:gd name="connsiteY3" fmla="*/ 4738254 h 4740235"/>
              <a:gd name="connsiteX4" fmla="*/ 2815442 w 6436425"/>
              <a:gd name="connsiteY4" fmla="*/ 2559134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2815442 w 6436425"/>
              <a:gd name="connsiteY4" fmla="*/ 2559134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1924793 w 6436425"/>
              <a:gd name="connsiteY4" fmla="*/ 4625440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1924793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2256312 w 6436425"/>
              <a:gd name="connsiteY3" fmla="*/ 2648197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232561 h 4740235"/>
              <a:gd name="connsiteX3" fmla="*/ 2256312 w 6436425"/>
              <a:gd name="connsiteY3" fmla="*/ 2648197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232561 h 4740235"/>
              <a:gd name="connsiteX3" fmla="*/ 2220686 w 6436425"/>
              <a:gd name="connsiteY3" fmla="*/ 2280062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36425" h="4740235">
                <a:moveTo>
                  <a:pt x="4678878" y="0"/>
                </a:moveTo>
                <a:lnTo>
                  <a:pt x="0" y="0"/>
                </a:lnTo>
                <a:cubicBezTo>
                  <a:pt x="3958" y="1595252"/>
                  <a:pt x="7917" y="637309"/>
                  <a:pt x="11875" y="2232561"/>
                </a:cubicBezTo>
                <a:lnTo>
                  <a:pt x="2220686" y="2280062"/>
                </a:lnTo>
                <a:lnTo>
                  <a:pt x="2197926" y="4625440"/>
                </a:lnTo>
                <a:cubicBezTo>
                  <a:pt x="2209801" y="4621482"/>
                  <a:pt x="3112324" y="4724400"/>
                  <a:pt x="3124199" y="4720442"/>
                </a:cubicBezTo>
                <a:lnTo>
                  <a:pt x="4394859" y="4740235"/>
                </a:lnTo>
                <a:lnTo>
                  <a:pt x="6436425" y="4738254"/>
                </a:lnTo>
                <a:lnTo>
                  <a:pt x="6436425" y="11875"/>
                </a:lnTo>
                <a:lnTo>
                  <a:pt x="4678878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4" name="Gruppieren 43"/>
          <p:cNvGrpSpPr/>
          <p:nvPr/>
        </p:nvGrpSpPr>
        <p:grpSpPr>
          <a:xfrm>
            <a:off x="3321312" y="3060044"/>
            <a:ext cx="4192798" cy="2426355"/>
            <a:chOff x="2286000" y="2936935"/>
            <a:chExt cx="3613804" cy="201457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t="15111" r="10834" b="15778"/>
            <a:stretch>
              <a:fillRect/>
            </a:stretch>
          </p:blipFill>
          <p:spPr bwMode="auto">
            <a:xfrm>
              <a:off x="2286000" y="2936935"/>
              <a:ext cx="3613804" cy="201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feld 45"/>
            <p:cNvSpPr txBox="1"/>
            <p:nvPr/>
          </p:nvSpPr>
          <p:spPr>
            <a:xfrm>
              <a:off x="4760521" y="2936935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smtClean="0">
                  <a:latin typeface="Book Antiqua" panose="02040602050305030304" pitchFamily="18" charset="0"/>
                </a:rPr>
                <a:t>BMLFUW, 2007</a:t>
              </a:r>
              <a:endParaRPr lang="de-AT" sz="10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47" name="Freihandform 46"/>
          <p:cNvSpPr/>
          <p:nvPr/>
        </p:nvSpPr>
        <p:spPr>
          <a:xfrm>
            <a:off x="1071402" y="1834734"/>
            <a:ext cx="6548598" cy="4752111"/>
          </a:xfrm>
          <a:custGeom>
            <a:avLst/>
            <a:gdLst>
              <a:gd name="connsiteX0" fmla="*/ 4429496 w 6400800"/>
              <a:gd name="connsiteY0" fmla="*/ 0 h 4381995"/>
              <a:gd name="connsiteX1" fmla="*/ 83127 w 6400800"/>
              <a:gd name="connsiteY1" fmla="*/ 35626 h 4381995"/>
              <a:gd name="connsiteX2" fmla="*/ 0 w 6400800"/>
              <a:gd name="connsiteY2" fmla="*/ 4381995 h 4381995"/>
              <a:gd name="connsiteX3" fmla="*/ 6305797 w 6400800"/>
              <a:gd name="connsiteY3" fmla="*/ 4358244 h 4381995"/>
              <a:gd name="connsiteX4" fmla="*/ 6400800 w 6400800"/>
              <a:gd name="connsiteY4" fmla="*/ 2054431 h 4381995"/>
              <a:gd name="connsiteX5" fmla="*/ 4381995 w 6400800"/>
              <a:gd name="connsiteY5" fmla="*/ 2161309 h 4381995"/>
              <a:gd name="connsiteX6" fmla="*/ 4429496 w 6400800"/>
              <a:gd name="connsiteY6" fmla="*/ 0 h 4381995"/>
              <a:gd name="connsiteX0" fmla="*/ 4429496 w 6483927"/>
              <a:gd name="connsiteY0" fmla="*/ 0 h 4381995"/>
              <a:gd name="connsiteX1" fmla="*/ 83127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6305797 w 6483927"/>
              <a:gd name="connsiteY3" fmla="*/ 4358244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6400800 w 6483927"/>
              <a:gd name="connsiteY4" fmla="*/ 2054431 h 4381995"/>
              <a:gd name="connsiteX5" fmla="*/ 6483927 w 6483927"/>
              <a:gd name="connsiteY5" fmla="*/ 617517 h 4381995"/>
              <a:gd name="connsiteX6" fmla="*/ 4429496 w 6483927"/>
              <a:gd name="connsiteY6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2791691 w 6483927"/>
              <a:gd name="connsiteY4" fmla="*/ 2879767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227615 w 6483927"/>
              <a:gd name="connsiteY3" fmla="*/ 2137559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6400800 w 6483927"/>
              <a:gd name="connsiteY5" fmla="*/ 2054431 h 4381995"/>
              <a:gd name="connsiteX6" fmla="*/ 6483927 w 6483927"/>
              <a:gd name="connsiteY6" fmla="*/ 617517 h 4381995"/>
              <a:gd name="connsiteX7" fmla="*/ 4429496 w 6483927"/>
              <a:gd name="connsiteY7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762995 w 6483927"/>
              <a:gd name="connsiteY4" fmla="*/ 2202873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4595750 w 6483927"/>
              <a:gd name="connsiteY3" fmla="*/ 4381995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757548 w 6483927"/>
              <a:gd name="connsiteY3" fmla="*/ 2078182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4632366 w 6483927"/>
              <a:gd name="connsiteY4" fmla="*/ 2333502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520041 w 6483927"/>
              <a:gd name="connsiteY3" fmla="*/ 4298867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00800 w 6483927"/>
              <a:gd name="connsiteY6" fmla="*/ 2054431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6424550 w 6483927"/>
              <a:gd name="connsiteY6" fmla="*/ 4334493 h 4381995"/>
              <a:gd name="connsiteX7" fmla="*/ 6483927 w 6483927"/>
              <a:gd name="connsiteY7" fmla="*/ 617517 h 4381995"/>
              <a:gd name="connsiteX8" fmla="*/ 4429496 w 6483927"/>
              <a:gd name="connsiteY8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32366 w 6483927"/>
              <a:gd name="connsiteY6" fmla="*/ 2080162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644241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644242 w 6483927"/>
              <a:gd name="connsiteY5" fmla="*/ 2072245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29496 w 6483927"/>
              <a:gd name="connsiteY0" fmla="*/ 0 h 4381995"/>
              <a:gd name="connsiteX1" fmla="*/ 106878 w 6483927"/>
              <a:gd name="connsiteY1" fmla="*/ 35626 h 4381995"/>
              <a:gd name="connsiteX2" fmla="*/ 0 w 6483927"/>
              <a:gd name="connsiteY2" fmla="*/ 4381995 h 4381995"/>
              <a:gd name="connsiteX3" fmla="*/ 1686296 w 6483927"/>
              <a:gd name="connsiteY3" fmla="*/ 4334493 h 4381995"/>
              <a:gd name="connsiteX4" fmla="*/ 1663535 w 6483927"/>
              <a:gd name="connsiteY4" fmla="*/ 2107871 h 4381995"/>
              <a:gd name="connsiteX5" fmla="*/ 4371109 w 6483927"/>
              <a:gd name="connsiteY5" fmla="*/ 2060369 h 4381995"/>
              <a:gd name="connsiteX6" fmla="*/ 4382984 w 6483927"/>
              <a:gd name="connsiteY6" fmla="*/ 4336474 h 4381995"/>
              <a:gd name="connsiteX7" fmla="*/ 6424550 w 6483927"/>
              <a:gd name="connsiteY7" fmla="*/ 4334493 h 4381995"/>
              <a:gd name="connsiteX8" fmla="*/ 6483927 w 6483927"/>
              <a:gd name="connsiteY8" fmla="*/ 617517 h 4381995"/>
              <a:gd name="connsiteX9" fmla="*/ 4429496 w 6483927"/>
              <a:gd name="connsiteY9" fmla="*/ 0 h 4381995"/>
              <a:gd name="connsiteX0" fmla="*/ 4441371 w 6495802"/>
              <a:gd name="connsiteY0" fmla="*/ 403761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441371 w 6495802"/>
              <a:gd name="connsiteY9" fmla="*/ 403761 h 4785756"/>
              <a:gd name="connsiteX0" fmla="*/ 4678878 w 6495802"/>
              <a:gd name="connsiteY0" fmla="*/ 0 h 4785756"/>
              <a:gd name="connsiteX1" fmla="*/ 0 w 6495802"/>
              <a:gd name="connsiteY1" fmla="*/ 0 h 4785756"/>
              <a:gd name="connsiteX2" fmla="*/ 11875 w 6495802"/>
              <a:gd name="connsiteY2" fmla="*/ 4785756 h 4785756"/>
              <a:gd name="connsiteX3" fmla="*/ 1698171 w 6495802"/>
              <a:gd name="connsiteY3" fmla="*/ 4738254 h 4785756"/>
              <a:gd name="connsiteX4" fmla="*/ 1675410 w 6495802"/>
              <a:gd name="connsiteY4" fmla="*/ 2511632 h 4785756"/>
              <a:gd name="connsiteX5" fmla="*/ 4382984 w 6495802"/>
              <a:gd name="connsiteY5" fmla="*/ 2464130 h 4785756"/>
              <a:gd name="connsiteX6" fmla="*/ 4394859 w 6495802"/>
              <a:gd name="connsiteY6" fmla="*/ 4740235 h 4785756"/>
              <a:gd name="connsiteX7" fmla="*/ 6436425 w 6495802"/>
              <a:gd name="connsiteY7" fmla="*/ 4738254 h 4785756"/>
              <a:gd name="connsiteX8" fmla="*/ 6495802 w 6495802"/>
              <a:gd name="connsiteY8" fmla="*/ 1021278 h 4785756"/>
              <a:gd name="connsiteX9" fmla="*/ 4678878 w 6495802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2511632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82984 w 6436425"/>
              <a:gd name="connsiteY5" fmla="*/ 2464130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85756"/>
              <a:gd name="connsiteX1" fmla="*/ 0 w 6436425"/>
              <a:gd name="connsiteY1" fmla="*/ 0 h 4785756"/>
              <a:gd name="connsiteX2" fmla="*/ 11875 w 6436425"/>
              <a:gd name="connsiteY2" fmla="*/ 4785756 h 4785756"/>
              <a:gd name="connsiteX3" fmla="*/ 1698171 w 6436425"/>
              <a:gd name="connsiteY3" fmla="*/ 4738254 h 4785756"/>
              <a:gd name="connsiteX4" fmla="*/ 1675410 w 6436425"/>
              <a:gd name="connsiteY4" fmla="*/ 3069773 h 4785756"/>
              <a:gd name="connsiteX5" fmla="*/ 4394859 w 6436425"/>
              <a:gd name="connsiteY5" fmla="*/ 3010395 h 4785756"/>
              <a:gd name="connsiteX6" fmla="*/ 4394859 w 6436425"/>
              <a:gd name="connsiteY6" fmla="*/ 4740235 h 4785756"/>
              <a:gd name="connsiteX7" fmla="*/ 6436425 w 6436425"/>
              <a:gd name="connsiteY7" fmla="*/ 4738254 h 4785756"/>
              <a:gd name="connsiteX8" fmla="*/ 6436425 w 6436425"/>
              <a:gd name="connsiteY8" fmla="*/ 11875 h 4785756"/>
              <a:gd name="connsiteX9" fmla="*/ 4678878 w 6436425"/>
              <a:gd name="connsiteY9" fmla="*/ 0 h 4785756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698171 w 6436425"/>
              <a:gd name="connsiteY3" fmla="*/ 4738254 h 4740235"/>
              <a:gd name="connsiteX4" fmla="*/ 1675410 w 6436425"/>
              <a:gd name="connsiteY4" fmla="*/ 3069773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698171 w 6436425"/>
              <a:gd name="connsiteY3" fmla="*/ 4738254 h 4740235"/>
              <a:gd name="connsiteX4" fmla="*/ 2815442 w 6436425"/>
              <a:gd name="connsiteY4" fmla="*/ 2559134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2815442 w 6436425"/>
              <a:gd name="connsiteY4" fmla="*/ 2559134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1924793 w 6436425"/>
              <a:gd name="connsiteY4" fmla="*/ 4625440 h 4740235"/>
              <a:gd name="connsiteX5" fmla="*/ 4394859 w 6436425"/>
              <a:gd name="connsiteY5" fmla="*/ 3010395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1924793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1971304 w 6436425"/>
              <a:gd name="connsiteY3" fmla="*/ 2695698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624447 h 4740235"/>
              <a:gd name="connsiteX3" fmla="*/ 2256312 w 6436425"/>
              <a:gd name="connsiteY3" fmla="*/ 2648197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232561 h 4740235"/>
              <a:gd name="connsiteX3" fmla="*/ 2256312 w 6436425"/>
              <a:gd name="connsiteY3" fmla="*/ 2648197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232561 h 4740235"/>
              <a:gd name="connsiteX3" fmla="*/ 2220686 w 6436425"/>
              <a:gd name="connsiteY3" fmla="*/ 2280062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78878 w 6436425"/>
              <a:gd name="connsiteY0" fmla="*/ 0 h 4740235"/>
              <a:gd name="connsiteX1" fmla="*/ 0 w 6436425"/>
              <a:gd name="connsiteY1" fmla="*/ 0 h 4740235"/>
              <a:gd name="connsiteX2" fmla="*/ 11875 w 6436425"/>
              <a:gd name="connsiteY2" fmla="*/ 2232561 h 4740235"/>
              <a:gd name="connsiteX3" fmla="*/ 11876 w 6436425"/>
              <a:gd name="connsiteY3" fmla="*/ 4607626 h 4740235"/>
              <a:gd name="connsiteX4" fmla="*/ 2197926 w 6436425"/>
              <a:gd name="connsiteY4" fmla="*/ 4625440 h 4740235"/>
              <a:gd name="connsiteX5" fmla="*/ 3124199 w 6436425"/>
              <a:gd name="connsiteY5" fmla="*/ 4720442 h 4740235"/>
              <a:gd name="connsiteX6" fmla="*/ 4394859 w 6436425"/>
              <a:gd name="connsiteY6" fmla="*/ 4740235 h 4740235"/>
              <a:gd name="connsiteX7" fmla="*/ 6436425 w 6436425"/>
              <a:gd name="connsiteY7" fmla="*/ 4738254 h 4740235"/>
              <a:gd name="connsiteX8" fmla="*/ 6436425 w 6436425"/>
              <a:gd name="connsiteY8" fmla="*/ 11875 h 4740235"/>
              <a:gd name="connsiteX9" fmla="*/ 4678878 w 6436425"/>
              <a:gd name="connsiteY9" fmla="*/ 0 h 4740235"/>
              <a:gd name="connsiteX0" fmla="*/ 4690753 w 6448300"/>
              <a:gd name="connsiteY0" fmla="*/ 0 h 4740235"/>
              <a:gd name="connsiteX1" fmla="*/ 11875 w 6448300"/>
              <a:gd name="connsiteY1" fmla="*/ 0 h 4740235"/>
              <a:gd name="connsiteX2" fmla="*/ 23750 w 6448300"/>
              <a:gd name="connsiteY2" fmla="*/ 2232561 h 4740235"/>
              <a:gd name="connsiteX3" fmla="*/ 0 w 6448300"/>
              <a:gd name="connsiteY3" fmla="*/ 2755075 h 4740235"/>
              <a:gd name="connsiteX4" fmla="*/ 2209801 w 6448300"/>
              <a:gd name="connsiteY4" fmla="*/ 4625440 h 4740235"/>
              <a:gd name="connsiteX5" fmla="*/ 3136074 w 6448300"/>
              <a:gd name="connsiteY5" fmla="*/ 4720442 h 4740235"/>
              <a:gd name="connsiteX6" fmla="*/ 4406734 w 6448300"/>
              <a:gd name="connsiteY6" fmla="*/ 4740235 h 4740235"/>
              <a:gd name="connsiteX7" fmla="*/ 6448300 w 6448300"/>
              <a:gd name="connsiteY7" fmla="*/ 4738254 h 4740235"/>
              <a:gd name="connsiteX8" fmla="*/ 6448300 w 6448300"/>
              <a:gd name="connsiteY8" fmla="*/ 11875 h 4740235"/>
              <a:gd name="connsiteX9" fmla="*/ 4690753 w 6448300"/>
              <a:gd name="connsiteY9" fmla="*/ 0 h 4740235"/>
              <a:gd name="connsiteX0" fmla="*/ 4701638 w 6459185"/>
              <a:gd name="connsiteY0" fmla="*/ 0 h 4740235"/>
              <a:gd name="connsiteX1" fmla="*/ 22760 w 6459185"/>
              <a:gd name="connsiteY1" fmla="*/ 0 h 4740235"/>
              <a:gd name="connsiteX2" fmla="*/ 34635 w 6459185"/>
              <a:gd name="connsiteY2" fmla="*/ 2232561 h 4740235"/>
              <a:gd name="connsiteX3" fmla="*/ 10885 w 6459185"/>
              <a:gd name="connsiteY3" fmla="*/ 2755075 h 4740235"/>
              <a:gd name="connsiteX4" fmla="*/ 0 w 6459185"/>
              <a:gd name="connsiteY4" fmla="*/ 4672941 h 4740235"/>
              <a:gd name="connsiteX5" fmla="*/ 3146959 w 6459185"/>
              <a:gd name="connsiteY5" fmla="*/ 4720442 h 4740235"/>
              <a:gd name="connsiteX6" fmla="*/ 4417619 w 6459185"/>
              <a:gd name="connsiteY6" fmla="*/ 4740235 h 4740235"/>
              <a:gd name="connsiteX7" fmla="*/ 6459185 w 6459185"/>
              <a:gd name="connsiteY7" fmla="*/ 4738254 h 4740235"/>
              <a:gd name="connsiteX8" fmla="*/ 6459185 w 6459185"/>
              <a:gd name="connsiteY8" fmla="*/ 11875 h 4740235"/>
              <a:gd name="connsiteX9" fmla="*/ 4701638 w 6459185"/>
              <a:gd name="connsiteY9" fmla="*/ 0 h 4740235"/>
              <a:gd name="connsiteX0" fmla="*/ 4701638 w 6459185"/>
              <a:gd name="connsiteY0" fmla="*/ 0 h 4740235"/>
              <a:gd name="connsiteX1" fmla="*/ 22760 w 6459185"/>
              <a:gd name="connsiteY1" fmla="*/ 0 h 4740235"/>
              <a:gd name="connsiteX2" fmla="*/ 22760 w 6459185"/>
              <a:gd name="connsiteY2" fmla="*/ 2208810 h 4740235"/>
              <a:gd name="connsiteX3" fmla="*/ 10885 w 6459185"/>
              <a:gd name="connsiteY3" fmla="*/ 2755075 h 4740235"/>
              <a:gd name="connsiteX4" fmla="*/ 0 w 6459185"/>
              <a:gd name="connsiteY4" fmla="*/ 4672941 h 4740235"/>
              <a:gd name="connsiteX5" fmla="*/ 3146959 w 6459185"/>
              <a:gd name="connsiteY5" fmla="*/ 4720442 h 4740235"/>
              <a:gd name="connsiteX6" fmla="*/ 4417619 w 6459185"/>
              <a:gd name="connsiteY6" fmla="*/ 4740235 h 4740235"/>
              <a:gd name="connsiteX7" fmla="*/ 6459185 w 6459185"/>
              <a:gd name="connsiteY7" fmla="*/ 4738254 h 4740235"/>
              <a:gd name="connsiteX8" fmla="*/ 6459185 w 6459185"/>
              <a:gd name="connsiteY8" fmla="*/ 11875 h 4740235"/>
              <a:gd name="connsiteX9" fmla="*/ 4701638 w 6459185"/>
              <a:gd name="connsiteY9" fmla="*/ 0 h 4740235"/>
              <a:gd name="connsiteX0" fmla="*/ 4701638 w 6459185"/>
              <a:gd name="connsiteY0" fmla="*/ 0 h 4740235"/>
              <a:gd name="connsiteX1" fmla="*/ 22760 w 6459185"/>
              <a:gd name="connsiteY1" fmla="*/ 0 h 4740235"/>
              <a:gd name="connsiteX2" fmla="*/ 1922812 w 6459185"/>
              <a:gd name="connsiteY2" fmla="*/ 2030680 h 4740235"/>
              <a:gd name="connsiteX3" fmla="*/ 10885 w 6459185"/>
              <a:gd name="connsiteY3" fmla="*/ 2755075 h 4740235"/>
              <a:gd name="connsiteX4" fmla="*/ 0 w 6459185"/>
              <a:gd name="connsiteY4" fmla="*/ 4672941 h 4740235"/>
              <a:gd name="connsiteX5" fmla="*/ 3146959 w 6459185"/>
              <a:gd name="connsiteY5" fmla="*/ 4720442 h 4740235"/>
              <a:gd name="connsiteX6" fmla="*/ 4417619 w 6459185"/>
              <a:gd name="connsiteY6" fmla="*/ 4740235 h 4740235"/>
              <a:gd name="connsiteX7" fmla="*/ 6459185 w 6459185"/>
              <a:gd name="connsiteY7" fmla="*/ 4738254 h 4740235"/>
              <a:gd name="connsiteX8" fmla="*/ 6459185 w 6459185"/>
              <a:gd name="connsiteY8" fmla="*/ 11875 h 4740235"/>
              <a:gd name="connsiteX9" fmla="*/ 4701638 w 6459185"/>
              <a:gd name="connsiteY9" fmla="*/ 0 h 4740235"/>
              <a:gd name="connsiteX0" fmla="*/ 4703573 w 6461120"/>
              <a:gd name="connsiteY0" fmla="*/ 0 h 4740235"/>
              <a:gd name="connsiteX1" fmla="*/ 24695 w 6461120"/>
              <a:gd name="connsiteY1" fmla="*/ 0 h 4740235"/>
              <a:gd name="connsiteX2" fmla="*/ 1924747 w 6461120"/>
              <a:gd name="connsiteY2" fmla="*/ 2030680 h 4740235"/>
              <a:gd name="connsiteX3" fmla="*/ 944 w 6461120"/>
              <a:gd name="connsiteY3" fmla="*/ 2493818 h 4740235"/>
              <a:gd name="connsiteX4" fmla="*/ 1935 w 6461120"/>
              <a:gd name="connsiteY4" fmla="*/ 4672941 h 4740235"/>
              <a:gd name="connsiteX5" fmla="*/ 3148894 w 6461120"/>
              <a:gd name="connsiteY5" fmla="*/ 4720442 h 4740235"/>
              <a:gd name="connsiteX6" fmla="*/ 4419554 w 6461120"/>
              <a:gd name="connsiteY6" fmla="*/ 4740235 h 4740235"/>
              <a:gd name="connsiteX7" fmla="*/ 6461120 w 6461120"/>
              <a:gd name="connsiteY7" fmla="*/ 4738254 h 4740235"/>
              <a:gd name="connsiteX8" fmla="*/ 6461120 w 6461120"/>
              <a:gd name="connsiteY8" fmla="*/ 11875 h 4740235"/>
              <a:gd name="connsiteX9" fmla="*/ 4703573 w 6461120"/>
              <a:gd name="connsiteY9" fmla="*/ 0 h 4740235"/>
              <a:gd name="connsiteX0" fmla="*/ 4703573 w 6461120"/>
              <a:gd name="connsiteY0" fmla="*/ 11876 h 4752111"/>
              <a:gd name="connsiteX1" fmla="*/ 1924747 w 6461120"/>
              <a:gd name="connsiteY1" fmla="*/ 0 h 4752111"/>
              <a:gd name="connsiteX2" fmla="*/ 1924747 w 6461120"/>
              <a:gd name="connsiteY2" fmla="*/ 2042556 h 4752111"/>
              <a:gd name="connsiteX3" fmla="*/ 944 w 6461120"/>
              <a:gd name="connsiteY3" fmla="*/ 2505694 h 4752111"/>
              <a:gd name="connsiteX4" fmla="*/ 1935 w 6461120"/>
              <a:gd name="connsiteY4" fmla="*/ 4684817 h 4752111"/>
              <a:gd name="connsiteX5" fmla="*/ 3148894 w 6461120"/>
              <a:gd name="connsiteY5" fmla="*/ 4732318 h 4752111"/>
              <a:gd name="connsiteX6" fmla="*/ 4419554 w 6461120"/>
              <a:gd name="connsiteY6" fmla="*/ 4752111 h 4752111"/>
              <a:gd name="connsiteX7" fmla="*/ 6461120 w 6461120"/>
              <a:gd name="connsiteY7" fmla="*/ 4750130 h 4752111"/>
              <a:gd name="connsiteX8" fmla="*/ 6461120 w 6461120"/>
              <a:gd name="connsiteY8" fmla="*/ 23751 h 4752111"/>
              <a:gd name="connsiteX9" fmla="*/ 4703573 w 6461120"/>
              <a:gd name="connsiteY9" fmla="*/ 11876 h 4752111"/>
              <a:gd name="connsiteX0" fmla="*/ 4720595 w 6478142"/>
              <a:gd name="connsiteY0" fmla="*/ 11876 h 4752111"/>
              <a:gd name="connsiteX1" fmla="*/ 1941769 w 6478142"/>
              <a:gd name="connsiteY1" fmla="*/ 0 h 4752111"/>
              <a:gd name="connsiteX2" fmla="*/ 1941769 w 6478142"/>
              <a:gd name="connsiteY2" fmla="*/ 2042556 h 4752111"/>
              <a:gd name="connsiteX3" fmla="*/ 116926 w 6478142"/>
              <a:gd name="connsiteY3" fmla="*/ 2143500 h 4752111"/>
              <a:gd name="connsiteX4" fmla="*/ 17966 w 6478142"/>
              <a:gd name="connsiteY4" fmla="*/ 2505694 h 4752111"/>
              <a:gd name="connsiteX5" fmla="*/ 18957 w 6478142"/>
              <a:gd name="connsiteY5" fmla="*/ 4684817 h 4752111"/>
              <a:gd name="connsiteX6" fmla="*/ 3165916 w 6478142"/>
              <a:gd name="connsiteY6" fmla="*/ 4732318 h 4752111"/>
              <a:gd name="connsiteX7" fmla="*/ 4436576 w 6478142"/>
              <a:gd name="connsiteY7" fmla="*/ 4752111 h 4752111"/>
              <a:gd name="connsiteX8" fmla="*/ 6478142 w 6478142"/>
              <a:gd name="connsiteY8" fmla="*/ 4750130 h 4752111"/>
              <a:gd name="connsiteX9" fmla="*/ 6478142 w 6478142"/>
              <a:gd name="connsiteY9" fmla="*/ 23751 h 4752111"/>
              <a:gd name="connsiteX10" fmla="*/ 4720595 w 6478142"/>
              <a:gd name="connsiteY10" fmla="*/ 11876 h 4752111"/>
              <a:gd name="connsiteX0" fmla="*/ 4791051 w 6548598"/>
              <a:gd name="connsiteY0" fmla="*/ 11876 h 4752111"/>
              <a:gd name="connsiteX1" fmla="*/ 2012225 w 6548598"/>
              <a:gd name="connsiteY1" fmla="*/ 0 h 4752111"/>
              <a:gd name="connsiteX2" fmla="*/ 2012225 w 6548598"/>
              <a:gd name="connsiteY2" fmla="*/ 2042556 h 4752111"/>
              <a:gd name="connsiteX3" fmla="*/ 187382 w 6548598"/>
              <a:gd name="connsiteY3" fmla="*/ 2143500 h 4752111"/>
              <a:gd name="connsiteX4" fmla="*/ 33003 w 6548598"/>
              <a:gd name="connsiteY4" fmla="*/ 2309754 h 4752111"/>
              <a:gd name="connsiteX5" fmla="*/ 88422 w 6548598"/>
              <a:gd name="connsiteY5" fmla="*/ 2505694 h 4752111"/>
              <a:gd name="connsiteX6" fmla="*/ 89413 w 6548598"/>
              <a:gd name="connsiteY6" fmla="*/ 4684817 h 4752111"/>
              <a:gd name="connsiteX7" fmla="*/ 3236372 w 6548598"/>
              <a:gd name="connsiteY7" fmla="*/ 4732318 h 4752111"/>
              <a:gd name="connsiteX8" fmla="*/ 4507032 w 6548598"/>
              <a:gd name="connsiteY8" fmla="*/ 4752111 h 4752111"/>
              <a:gd name="connsiteX9" fmla="*/ 6548598 w 6548598"/>
              <a:gd name="connsiteY9" fmla="*/ 4750130 h 4752111"/>
              <a:gd name="connsiteX10" fmla="*/ 6548598 w 6548598"/>
              <a:gd name="connsiteY10" fmla="*/ 23751 h 4752111"/>
              <a:gd name="connsiteX11" fmla="*/ 4791051 w 6548598"/>
              <a:gd name="connsiteY11" fmla="*/ 11876 h 4752111"/>
              <a:gd name="connsiteX0" fmla="*/ 4791051 w 6548598"/>
              <a:gd name="connsiteY0" fmla="*/ 11876 h 4752111"/>
              <a:gd name="connsiteX1" fmla="*/ 2012225 w 6548598"/>
              <a:gd name="connsiteY1" fmla="*/ 0 h 4752111"/>
              <a:gd name="connsiteX2" fmla="*/ 2012225 w 6548598"/>
              <a:gd name="connsiteY2" fmla="*/ 2042556 h 4752111"/>
              <a:gd name="connsiteX3" fmla="*/ 1778676 w 6548598"/>
              <a:gd name="connsiteY3" fmla="*/ 2072248 h 4752111"/>
              <a:gd name="connsiteX4" fmla="*/ 187382 w 6548598"/>
              <a:gd name="connsiteY4" fmla="*/ 2143500 h 4752111"/>
              <a:gd name="connsiteX5" fmla="*/ 33003 w 6548598"/>
              <a:gd name="connsiteY5" fmla="*/ 2309754 h 4752111"/>
              <a:gd name="connsiteX6" fmla="*/ 88422 w 6548598"/>
              <a:gd name="connsiteY6" fmla="*/ 2505694 h 4752111"/>
              <a:gd name="connsiteX7" fmla="*/ 89413 w 6548598"/>
              <a:gd name="connsiteY7" fmla="*/ 4684817 h 4752111"/>
              <a:gd name="connsiteX8" fmla="*/ 3236372 w 6548598"/>
              <a:gd name="connsiteY8" fmla="*/ 4732318 h 4752111"/>
              <a:gd name="connsiteX9" fmla="*/ 4507032 w 6548598"/>
              <a:gd name="connsiteY9" fmla="*/ 4752111 h 4752111"/>
              <a:gd name="connsiteX10" fmla="*/ 6548598 w 6548598"/>
              <a:gd name="connsiteY10" fmla="*/ 4750130 h 4752111"/>
              <a:gd name="connsiteX11" fmla="*/ 6548598 w 6548598"/>
              <a:gd name="connsiteY11" fmla="*/ 23751 h 4752111"/>
              <a:gd name="connsiteX12" fmla="*/ 4791051 w 6548598"/>
              <a:gd name="connsiteY12" fmla="*/ 11876 h 47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8598" h="4752111">
                <a:moveTo>
                  <a:pt x="4791051" y="11876"/>
                </a:moveTo>
                <a:lnTo>
                  <a:pt x="2012225" y="0"/>
                </a:lnTo>
                <a:cubicBezTo>
                  <a:pt x="2016183" y="1595252"/>
                  <a:pt x="2008267" y="447304"/>
                  <a:pt x="2012225" y="2042556"/>
                </a:cubicBezTo>
                <a:cubicBezTo>
                  <a:pt x="1973300" y="2405744"/>
                  <a:pt x="2082816" y="2055424"/>
                  <a:pt x="1778676" y="2072248"/>
                </a:cubicBezTo>
                <a:cubicBezTo>
                  <a:pt x="1474536" y="2089072"/>
                  <a:pt x="478328" y="2121729"/>
                  <a:pt x="187382" y="2143500"/>
                </a:cubicBezTo>
                <a:cubicBezTo>
                  <a:pt x="-122696" y="2186054"/>
                  <a:pt x="49496" y="2249389"/>
                  <a:pt x="33003" y="2309754"/>
                </a:cubicBezTo>
                <a:cubicBezTo>
                  <a:pt x="16510" y="2370119"/>
                  <a:pt x="98813" y="2107871"/>
                  <a:pt x="88422" y="2505694"/>
                </a:cubicBezTo>
                <a:cubicBezTo>
                  <a:pt x="84794" y="3144983"/>
                  <a:pt x="93041" y="4045528"/>
                  <a:pt x="89413" y="4684817"/>
                </a:cubicBezTo>
                <a:cubicBezTo>
                  <a:pt x="101288" y="4680859"/>
                  <a:pt x="3224497" y="4736276"/>
                  <a:pt x="3236372" y="4732318"/>
                </a:cubicBezTo>
                <a:lnTo>
                  <a:pt x="4507032" y="4752111"/>
                </a:lnTo>
                <a:lnTo>
                  <a:pt x="6548598" y="4750130"/>
                </a:lnTo>
                <a:lnTo>
                  <a:pt x="6548598" y="23751"/>
                </a:lnTo>
                <a:lnTo>
                  <a:pt x="4791051" y="1187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304" y="2745335"/>
            <a:ext cx="2540391" cy="24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881749" y="6170962"/>
            <a:ext cx="990600" cy="19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(BMLFUW, 2004)</a:t>
            </a:r>
          </a:p>
        </p:txBody>
      </p:sp>
    </p:spTree>
    <p:extLst>
      <p:ext uri="{BB962C8B-B14F-4D97-AF65-F5344CB8AC3E}">
        <p14:creationId xmlns:p14="http://schemas.microsoft.com/office/powerpoint/2010/main" val="2406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31" grpId="0" animBg="1"/>
      <p:bldP spid="31" grpId="1" animBg="1"/>
      <p:bldP spid="43" grpId="0" animBg="1"/>
      <p:bldP spid="43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 1.3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curricula in Austria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Master „Alpine Natural </a:t>
            </a:r>
            <a:r>
              <a:rPr lang="de-AT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Hazards</a:t>
            </a:r>
            <a:r>
              <a:rPr lang="de-AT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de-AT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Torrent</a:t>
            </a:r>
            <a:r>
              <a:rPr lang="de-AT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de-AT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Avalanche</a:t>
            </a:r>
            <a:r>
              <a:rPr lang="de-AT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Control“ (ALPNAT)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GB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Area of activities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evaluation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and analysis of hazards and depositional processes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alpine regions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prevention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of alpine natural hazards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integrative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management of catchment areas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risk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prevention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hazard/catastrophe </a:t>
            </a:r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management</a:t>
            </a:r>
          </a:p>
          <a:p>
            <a:pPr marL="0" indent="0">
              <a:buNone/>
            </a:pPr>
            <a:endParaRPr lang="de-AT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WP1 –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Invitation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148435"/>
              </p:ext>
            </p:extLst>
          </p:nvPr>
        </p:nvGraphicFramePr>
        <p:xfrm>
          <a:off x="457200" y="1600200"/>
          <a:ext cx="6705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1.1  </a:t>
                      </a:r>
                      <a:r>
                        <a:rPr lang="de-AT" dirty="0" err="1" smtClean="0"/>
                        <a:t>Identification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of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natural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disasters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to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be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managed</a:t>
                      </a:r>
                      <a:r>
                        <a:rPr lang="de-AT" dirty="0" smtClean="0"/>
                        <a:t> in WB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Cooperation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between</a:t>
                      </a:r>
                      <a:r>
                        <a:rPr lang="de-AT" dirty="0" smtClean="0"/>
                        <a:t> BOKU </a:t>
                      </a:r>
                      <a:r>
                        <a:rPr lang="de-AT" dirty="0" err="1" smtClean="0"/>
                        <a:t>and</a:t>
                      </a:r>
                      <a:r>
                        <a:rPr lang="de-AT" dirty="0" smtClean="0"/>
                        <a:t> all </a:t>
                      </a:r>
                      <a:r>
                        <a:rPr lang="de-AT" dirty="0" err="1" smtClean="0"/>
                        <a:t>partners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="1" baseline="0" dirty="0" smtClean="0"/>
                        <a:t>Western Balkan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smtClean="0"/>
                        <a:t>Type </a:t>
                      </a:r>
                      <a:r>
                        <a:rPr lang="de-AT" baseline="0" dirty="0" err="1" smtClean="0"/>
                        <a:t>of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natural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disasters</a:t>
                      </a:r>
                      <a:endParaRPr lang="de-AT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err="1" smtClean="0"/>
                        <a:t>Statistics</a:t>
                      </a:r>
                      <a:endParaRPr lang="de-AT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smtClean="0"/>
                        <a:t>Etc.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23005"/>
              </p:ext>
            </p:extLst>
          </p:nvPr>
        </p:nvGraphicFramePr>
        <p:xfrm>
          <a:off x="457200" y="3200400"/>
          <a:ext cx="6705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1.2 </a:t>
                      </a:r>
                      <a:r>
                        <a:rPr lang="de-AT" dirty="0" err="1" smtClean="0"/>
                        <a:t>Introduction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with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established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practices</a:t>
                      </a:r>
                      <a:r>
                        <a:rPr lang="de-AT" baseline="0" dirty="0" smtClean="0"/>
                        <a:t> in EU countries </a:t>
                      </a:r>
                      <a:r>
                        <a:rPr lang="de-AT" baseline="0" dirty="0" err="1" smtClean="0"/>
                        <a:t>for</a:t>
                      </a:r>
                      <a:r>
                        <a:rPr lang="de-AT" baseline="0" dirty="0" smtClean="0"/>
                        <a:t> NDRM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Cooperation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between</a:t>
                      </a:r>
                      <a:r>
                        <a:rPr lang="de-AT" dirty="0" smtClean="0"/>
                        <a:t> BOKU </a:t>
                      </a:r>
                      <a:r>
                        <a:rPr lang="de-AT" dirty="0" err="1" smtClean="0"/>
                        <a:t>and</a:t>
                      </a:r>
                      <a:r>
                        <a:rPr lang="de-AT" dirty="0" smtClean="0"/>
                        <a:t> all </a:t>
                      </a:r>
                      <a:r>
                        <a:rPr lang="de-AT" dirty="0" err="1" smtClean="0"/>
                        <a:t>partners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="1" baseline="0" dirty="0" smtClean="0"/>
                        <a:t>EU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err="1" smtClean="0"/>
                        <a:t>Concepts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and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approaches</a:t>
                      </a:r>
                      <a:endParaRPr lang="de-AT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err="1" smtClean="0"/>
                        <a:t>Guidlines</a:t>
                      </a:r>
                      <a:endParaRPr lang="de-AT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smtClean="0"/>
                        <a:t>Etc.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22420"/>
              </p:ext>
            </p:extLst>
          </p:nvPr>
        </p:nvGraphicFramePr>
        <p:xfrm>
          <a:off x="457200" y="4800600"/>
          <a:ext cx="6705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1.3 Workshop on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master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curricula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best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practices</a:t>
                      </a:r>
                      <a:r>
                        <a:rPr lang="de-AT" baseline="0" dirty="0" smtClean="0"/>
                        <a:t> in EU countries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Cooperation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between</a:t>
                      </a:r>
                      <a:r>
                        <a:rPr lang="de-AT" dirty="0" smtClean="0"/>
                        <a:t> BOKU </a:t>
                      </a:r>
                      <a:r>
                        <a:rPr lang="de-AT" dirty="0" err="1" smtClean="0"/>
                        <a:t>and</a:t>
                      </a:r>
                      <a:r>
                        <a:rPr lang="de-AT" dirty="0" smtClean="0"/>
                        <a:t> </a:t>
                      </a:r>
                      <a:r>
                        <a:rPr lang="de-AT" b="1" dirty="0" smtClean="0"/>
                        <a:t>all </a:t>
                      </a:r>
                      <a:r>
                        <a:rPr lang="de-AT" b="1" dirty="0" err="1" smtClean="0"/>
                        <a:t>partners</a:t>
                      </a:r>
                      <a:endParaRPr lang="de-AT" b="1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1" baseline="0" dirty="0" smtClean="0"/>
                        <a:t>Workshop on 4.-8. April 2017 in Vienna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err="1" smtClean="0"/>
                        <a:t>Introduction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and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analysis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of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existing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master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curricula</a:t>
                      </a:r>
                      <a:endParaRPr lang="de-AT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aseline="0" dirty="0" smtClean="0"/>
                        <a:t>Basics </a:t>
                      </a:r>
                      <a:r>
                        <a:rPr lang="de-AT" baseline="0" dirty="0" err="1" smtClean="0"/>
                        <a:t>for</a:t>
                      </a:r>
                      <a:r>
                        <a:rPr lang="de-AT" baseline="0" dirty="0" smtClean="0"/>
                        <a:t> WP2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bgerundetes Rechteck 4"/>
          <p:cNvSpPr/>
          <p:nvPr/>
        </p:nvSpPr>
        <p:spPr>
          <a:xfrm>
            <a:off x="7260709" y="1676400"/>
            <a:ext cx="1783278" cy="3352800"/>
          </a:xfrm>
          <a:prstGeom prst="roundRect">
            <a:avLst/>
          </a:prstGeom>
          <a:solidFill>
            <a:srgbClr val="2AFF0D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AT" sz="2800" b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Please</a:t>
            </a:r>
            <a:r>
              <a:rPr lang="de-AT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provide</a:t>
            </a:r>
            <a:r>
              <a:rPr lang="de-AT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us</a:t>
            </a:r>
            <a:r>
              <a:rPr lang="de-AT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br>
              <a:rPr lang="de-AT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de-AT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INFOS!</a:t>
            </a:r>
            <a:endParaRPr lang="de-AT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48" y="5029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Contact information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 Vienna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(BOKU)</a:t>
            </a:r>
            <a:endParaRPr lang="bs-Latn-BA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Department of Water, Atmosphere and Environment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(WAU)</a:t>
            </a:r>
          </a:p>
          <a:p>
            <a:pPr marL="0" indent="0">
              <a:buNone/>
            </a:pP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Institute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Management,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Engineering (IWHW)</a:t>
            </a: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Find more about IWHW in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http://www.wau.boku.ac.at/en/iwhw</a:t>
            </a:r>
            <a:r>
              <a:rPr lang="en-GB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/</a:t>
            </a:r>
            <a:endParaRPr lang="en-GB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900" u="sng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Kurt </a:t>
            </a:r>
            <a:r>
              <a:rPr lang="de-AT" sz="1900" u="sng" dirty="0">
                <a:solidFill>
                  <a:srgbClr val="002060"/>
                </a:solidFill>
                <a:latin typeface="Book Antiqua" panose="02040602050305030304" pitchFamily="18" charset="0"/>
              </a:rPr>
              <a:t>Glock</a:t>
            </a:r>
          </a:p>
          <a:p>
            <a:pPr marL="0" indent="0">
              <a:buNone/>
            </a:pP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Dipl.-Ing.</a:t>
            </a:r>
          </a:p>
          <a:p>
            <a:pPr marL="0" indent="0">
              <a:buNone/>
            </a:pPr>
            <a:r>
              <a:rPr lang="de-AT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kurt.glock@boku.ac.at</a:t>
            </a:r>
            <a:endParaRPr lang="de-AT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Michael Tritthart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Dipl.-Ing. </a:t>
            </a: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Dr.techn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michael.tritthart@boku.ac.at</a:t>
            </a:r>
            <a:endParaRPr lang="de-AT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2636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Bildschirmpräsentation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Development of master curricula for natural disasters risk management in Western Balkan countries</vt:lpstr>
      <vt:lpstr>WP1 – to do list Analysis of natural disasters needed to be managed in Western Balkan region</vt:lpstr>
      <vt:lpstr>WP 1.1 – Identification of natural disasters</vt:lpstr>
      <vt:lpstr>WP 1.1 – Identification of natural disasters</vt:lpstr>
      <vt:lpstr>WP 1.1 – Identification of natural disasters</vt:lpstr>
      <vt:lpstr>WP 1.2 – Established practices for natural disaster risk management in Austria</vt:lpstr>
      <vt:lpstr>WP 1.3 – Master curricula in Austria</vt:lpstr>
      <vt:lpstr>WP1 – Invitation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Kurt Glock</cp:lastModifiedBy>
  <cp:revision>49</cp:revision>
  <dcterms:created xsi:type="dcterms:W3CDTF">2006-08-16T00:00:00Z</dcterms:created>
  <dcterms:modified xsi:type="dcterms:W3CDTF">2016-12-14T13:35:26Z</dcterms:modified>
</cp:coreProperties>
</file>